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2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0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5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4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1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76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0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5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3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7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39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0A060-E67D-4D30-A589-17663D74BBE8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7D38-B17D-4372-BD2E-08550BE16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5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5848" y="2238704"/>
            <a:ext cx="5822731" cy="24751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endParaRPr lang="en-US" sz="3100" dirty="0" smtClean="0">
              <a:latin typeface="Arial Rounded MT Bold" panose="020F0704030504030204" pitchFamily="34" charset="0"/>
            </a:endParaRPr>
          </a:p>
          <a:p>
            <a:r>
              <a:rPr lang="en-US" sz="3100" dirty="0" smtClean="0">
                <a:latin typeface="Arial Rounded MT Bold" panose="020F0704030504030204" pitchFamily="34" charset="0"/>
              </a:rPr>
              <a:t>A </a:t>
            </a:r>
            <a:r>
              <a:rPr lang="en-US" sz="3100" dirty="0">
                <a:latin typeface="Arial Rounded MT Bold" panose="020F0704030504030204" pitchFamily="34" charset="0"/>
              </a:rPr>
              <a:t>Church Ministry Department </a:t>
            </a:r>
            <a:endParaRPr lang="en-US" sz="3100" dirty="0" smtClean="0">
              <a:latin typeface="Arial Rounded MT Bold" panose="020F0704030504030204" pitchFamily="34" charset="0"/>
            </a:endParaRPr>
          </a:p>
          <a:p>
            <a:r>
              <a:rPr lang="en-US" sz="3100" dirty="0" smtClean="0">
                <a:latin typeface="Arial Rounded MT Bold" panose="020F0704030504030204" pitchFamily="34" charset="0"/>
              </a:rPr>
              <a:t>Video Symposium</a:t>
            </a:r>
          </a:p>
          <a:p>
            <a:endParaRPr lang="en-US" sz="2600" dirty="0">
              <a:latin typeface="Arial Rounded MT Bold" panose="020F0704030504030204" pitchFamily="34" charset="0"/>
            </a:endParaRPr>
          </a:p>
          <a:p>
            <a:r>
              <a:rPr lang="en-US" sz="2600" dirty="0">
                <a:latin typeface="Arial Rounded MT Bold" panose="020F0704030504030204" pitchFamily="34" charset="0"/>
              </a:rPr>
              <a:t>Wednesday, March 20</a:t>
            </a:r>
            <a:r>
              <a:rPr lang="en-US" sz="2600" baseline="30000" dirty="0">
                <a:latin typeface="Arial Rounded MT Bold" panose="020F0704030504030204" pitchFamily="34" charset="0"/>
              </a:rPr>
              <a:t>th</a:t>
            </a:r>
            <a:r>
              <a:rPr lang="en-US" sz="2600" dirty="0">
                <a:latin typeface="Arial Rounded MT Bold" panose="020F0704030504030204" pitchFamily="34" charset="0"/>
              </a:rPr>
              <a:t> @ 6:00pm – PC </a:t>
            </a:r>
            <a:r>
              <a:rPr lang="en-US" sz="2600" dirty="0" smtClean="0">
                <a:latin typeface="Arial Rounded MT Bold" panose="020F0704030504030204" pitchFamily="34" charset="0"/>
              </a:rPr>
              <a:t>236</a:t>
            </a:r>
          </a:p>
          <a:p>
            <a:r>
              <a:rPr lang="en-US" sz="2600" dirty="0" smtClean="0">
                <a:latin typeface="Arial Rounded MT Bold" panose="020F0704030504030204" pitchFamily="34" charset="0"/>
              </a:rPr>
              <a:t> </a:t>
            </a:r>
            <a:endParaRPr lang="en-US" sz="2600" dirty="0">
              <a:latin typeface="Arial Rounded MT Bold" panose="020F0704030504030204" pitchFamily="34" charset="0"/>
            </a:endParaRPr>
          </a:p>
          <a:p>
            <a:r>
              <a:rPr lang="en-US" sz="3100" dirty="0" smtClean="0">
                <a:latin typeface="Arial Rounded MT Bold" panose="020F0704030504030204" pitchFamily="34" charset="0"/>
              </a:rPr>
              <a:t>Spiritual </a:t>
            </a:r>
            <a:r>
              <a:rPr lang="en-US" sz="3100" dirty="0">
                <a:latin typeface="Arial Rounded MT Bold" panose="020F0704030504030204" pitchFamily="34" charset="0"/>
              </a:rPr>
              <a:t>Growth Credit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9" y="0"/>
            <a:ext cx="54954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>Warner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Tyler Benbow</dc:creator>
  <cp:lastModifiedBy>Tyler Benbow</cp:lastModifiedBy>
  <cp:revision>1</cp:revision>
  <dcterms:created xsi:type="dcterms:W3CDTF">2019-03-13T13:55:19Z</dcterms:created>
  <dcterms:modified xsi:type="dcterms:W3CDTF">2019-03-13T13:55:42Z</dcterms:modified>
</cp:coreProperties>
</file>